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310" r:id="rId3"/>
    <p:sldId id="327" r:id="rId4"/>
    <p:sldId id="329" r:id="rId5"/>
    <p:sldId id="330" r:id="rId6"/>
    <p:sldId id="331" r:id="rId7"/>
    <p:sldId id="332" r:id="rId8"/>
    <p:sldId id="264" r:id="rId9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206EA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94605" autoAdjust="0"/>
  </p:normalViewPr>
  <p:slideViewPr>
    <p:cSldViewPr>
      <p:cViewPr varScale="1">
        <p:scale>
          <a:sx n="71" d="100"/>
          <a:sy n="71" d="100"/>
        </p:scale>
        <p:origin x="-1512" y="-90"/>
      </p:cViewPr>
      <p:guideLst>
        <p:guide orient="horz" pos="3793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4" d="100"/>
          <a:sy n="74" d="100"/>
        </p:scale>
        <p:origin x="-2160" y="-84"/>
      </p:cViewPr>
      <p:guideLst>
        <p:guide orient="horz" pos="3110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095061-0447-4EFE-B29C-A8EA1B116B69}" type="datetimeFigureOut">
              <a:rPr lang="ko-KR" altLang="en-US" smtClean="0"/>
              <a:pPr/>
              <a:t>2015-07-08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020932-DB63-4A87-96B0-B7492B4EE57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825750-433E-49AE-83F9-FBD26F4A40E9}" type="datetimeFigureOut">
              <a:rPr lang="ko-KR" altLang="en-US" smtClean="0"/>
              <a:pPr/>
              <a:t>2015-07-08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CDBCCD-2EC4-49A8-AE71-945F722A0ED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CDBCCD-2EC4-49A8-AE71-945F722A0EDF}" type="slidenum">
              <a:rPr lang="ko-KR" altLang="en-US" smtClean="0"/>
              <a:pPr/>
              <a:t>1</a:t>
            </a:fld>
            <a:endParaRPr lang="ko-KR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CDBCCD-2EC4-49A8-AE71-945F722A0EDF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942F461-4BD8-4A4D-AB97-A61D5F33624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12" name="Picture 4" descr="E:\2013_Project\00_제안작업\로고모음\한국발명진흥회로고_02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6380194"/>
            <a:ext cx="1309688" cy="323850"/>
          </a:xfrm>
          <a:prstGeom prst="rect">
            <a:avLst/>
          </a:prstGeom>
          <a:noFill/>
        </p:spPr>
      </p:pic>
      <p:pic>
        <p:nvPicPr>
          <p:cNvPr id="13" name="Picture 6" descr="E:\2013_Project\06_RIPC\01_로고\특허청로고_02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54037" y="6384004"/>
            <a:ext cx="965835" cy="320040"/>
          </a:xfrm>
          <a:prstGeom prst="rect">
            <a:avLst/>
          </a:prstGeom>
          <a:noFill/>
        </p:spPr>
      </p:pic>
      <p:pic>
        <p:nvPicPr>
          <p:cNvPr id="14" name="그림 13" descr="ripc_logo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3481272" y="6422432"/>
            <a:ext cx="1749408" cy="28161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19" name="Text Box 31"/>
          <p:cNvSpPr txBox="1">
            <a:spLocks noChangeArrowheads="1"/>
          </p:cNvSpPr>
          <p:nvPr userDrawn="1"/>
        </p:nvSpPr>
        <p:spPr bwMode="auto">
          <a:xfrm>
            <a:off x="467544" y="6523809"/>
            <a:ext cx="1861407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800" dirty="0" smtClean="0">
                <a:solidFill>
                  <a:schemeClr val="bg1">
                    <a:lumMod val="50000"/>
                  </a:schemeClr>
                </a:solidFill>
                <a:latin typeface="굴림" pitchFamily="50" charset="-127"/>
                <a:ea typeface="굴림" pitchFamily="50" charset="-127"/>
              </a:rPr>
              <a:t>Copyright KIPA. All rights reserved.</a:t>
            </a:r>
            <a:endParaRPr lang="ko-KR" altLang="en-US" sz="800" dirty="0">
              <a:solidFill>
                <a:schemeClr val="bg1">
                  <a:lumMod val="50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양쪽 모서리가 둥근 사각형 19"/>
          <p:cNvSpPr/>
          <p:nvPr userDrawn="1"/>
        </p:nvSpPr>
        <p:spPr>
          <a:xfrm rot="16200000">
            <a:off x="8644435" y="6214743"/>
            <a:ext cx="171546" cy="827584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1" name="그림 20" descr="IP_CI_02.png"/>
          <p:cNvPicPr>
            <a:picLocks noChangeAspect="1"/>
          </p:cNvPicPr>
          <p:nvPr userDrawn="1"/>
        </p:nvPicPr>
        <p:blipFill>
          <a:blip r:embed="rId2" cstate="print">
            <a:lum bright="30000"/>
          </a:blip>
          <a:stretch>
            <a:fillRect/>
          </a:stretch>
        </p:blipFill>
        <p:spPr>
          <a:xfrm>
            <a:off x="251521" y="6421194"/>
            <a:ext cx="288032" cy="274207"/>
          </a:xfrm>
          <a:prstGeom prst="rect">
            <a:avLst/>
          </a:prstGeom>
        </p:spPr>
      </p:pic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56243" y="6399990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942F461-4BD8-4A4D-AB97-A61D5F33624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grpSp>
        <p:nvGrpSpPr>
          <p:cNvPr id="23" name="그룹 69"/>
          <p:cNvGrpSpPr/>
          <p:nvPr userDrawn="1"/>
        </p:nvGrpSpPr>
        <p:grpSpPr>
          <a:xfrm>
            <a:off x="992" y="476672"/>
            <a:ext cx="9143008" cy="45719"/>
            <a:chOff x="2699792" y="3374410"/>
            <a:chExt cx="9143008" cy="45719"/>
          </a:xfrm>
        </p:grpSpPr>
        <p:cxnSp>
          <p:nvCxnSpPr>
            <p:cNvPr id="24" name="직선 연결선 23"/>
            <p:cNvCxnSpPr/>
            <p:nvPr/>
          </p:nvCxnSpPr>
          <p:spPr>
            <a:xfrm>
              <a:off x="2699792" y="3383119"/>
              <a:ext cx="9143008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직사각형 24"/>
            <p:cNvSpPr/>
            <p:nvPr/>
          </p:nvSpPr>
          <p:spPr>
            <a:xfrm>
              <a:off x="2699792" y="3374410"/>
              <a:ext cx="2338760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7" name="Text Box 31"/>
          <p:cNvSpPr txBox="1">
            <a:spLocks noChangeArrowheads="1"/>
          </p:cNvSpPr>
          <p:nvPr userDrawn="1"/>
        </p:nvSpPr>
        <p:spPr bwMode="auto">
          <a:xfrm>
            <a:off x="467544" y="174497"/>
            <a:ext cx="247184" cy="259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ts val="1300"/>
              </a:lnSpc>
            </a:pPr>
            <a:r>
              <a:rPr lang="en-US" altLang="ko-KR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 </a:t>
            </a:r>
            <a:endParaRPr lang="az-Latn-AZ" altLang="ko-KR" sz="1400" b="1" dirty="0" smtClean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28" name="Text Box 31"/>
          <p:cNvSpPr txBox="1">
            <a:spLocks noChangeArrowheads="1"/>
          </p:cNvSpPr>
          <p:nvPr userDrawn="1"/>
        </p:nvSpPr>
        <p:spPr bwMode="auto">
          <a:xfrm>
            <a:off x="471173" y="631079"/>
            <a:ext cx="8421307" cy="79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altLang="ko-KR" sz="2000" b="1" dirty="0" smtClean="0">
              <a:latin typeface="+mn-ea"/>
            </a:endParaRPr>
          </a:p>
          <a:p>
            <a:pPr>
              <a:lnSpc>
                <a:spcPct val="120000"/>
              </a:lnSpc>
            </a:pPr>
            <a:endParaRPr lang="en-US" altLang="ko-KR" sz="2000" b="1" dirty="0" smtClean="0">
              <a:latin typeface="+mn-ea"/>
            </a:endParaRPr>
          </a:p>
        </p:txBody>
      </p:sp>
      <p:grpSp>
        <p:nvGrpSpPr>
          <p:cNvPr id="29" name="그룹 28"/>
          <p:cNvGrpSpPr/>
          <p:nvPr userDrawn="1"/>
        </p:nvGrpSpPr>
        <p:grpSpPr>
          <a:xfrm>
            <a:off x="416742" y="762778"/>
            <a:ext cx="45719" cy="567598"/>
            <a:chOff x="1509564" y="2061918"/>
            <a:chExt cx="36000" cy="492250"/>
          </a:xfrm>
        </p:grpSpPr>
        <p:sp>
          <p:nvSpPr>
            <p:cNvPr id="30" name="직사각형 29"/>
            <p:cNvSpPr/>
            <p:nvPr/>
          </p:nvSpPr>
          <p:spPr>
            <a:xfrm flipH="1">
              <a:off x="1509564" y="2061918"/>
              <a:ext cx="36000" cy="252565"/>
            </a:xfrm>
            <a:prstGeom prst="rect">
              <a:avLst/>
            </a:prstGeom>
            <a:solidFill>
              <a:srgbClr val="75B4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 smtClean="0"/>
            </a:p>
          </p:txBody>
        </p:sp>
        <p:sp>
          <p:nvSpPr>
            <p:cNvPr id="31" name="직사각형 30"/>
            <p:cNvSpPr/>
            <p:nvPr/>
          </p:nvSpPr>
          <p:spPr>
            <a:xfrm flipH="1">
              <a:off x="1509564" y="2301603"/>
              <a:ext cx="36000" cy="25256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 smtClean="0"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19" name="Text Box 31"/>
          <p:cNvSpPr txBox="1">
            <a:spLocks noChangeArrowheads="1"/>
          </p:cNvSpPr>
          <p:nvPr userDrawn="1"/>
        </p:nvSpPr>
        <p:spPr bwMode="auto">
          <a:xfrm>
            <a:off x="467544" y="6523809"/>
            <a:ext cx="1861407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800" dirty="0" smtClean="0">
                <a:solidFill>
                  <a:schemeClr val="bg1">
                    <a:lumMod val="50000"/>
                  </a:schemeClr>
                </a:solidFill>
                <a:latin typeface="굴림" pitchFamily="50" charset="-127"/>
                <a:ea typeface="굴림" pitchFamily="50" charset="-127"/>
              </a:rPr>
              <a:t>Copyright KIPA. All rights reserved.</a:t>
            </a:r>
            <a:endParaRPr lang="ko-KR" altLang="en-US" sz="800" dirty="0">
              <a:solidFill>
                <a:schemeClr val="bg1">
                  <a:lumMod val="50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양쪽 모서리가 둥근 사각형 19"/>
          <p:cNvSpPr/>
          <p:nvPr userDrawn="1"/>
        </p:nvSpPr>
        <p:spPr>
          <a:xfrm rot="16200000">
            <a:off x="8644435" y="6214743"/>
            <a:ext cx="171546" cy="827584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1" name="그림 20" descr="IP_CI_02.png"/>
          <p:cNvPicPr>
            <a:picLocks noChangeAspect="1"/>
          </p:cNvPicPr>
          <p:nvPr userDrawn="1"/>
        </p:nvPicPr>
        <p:blipFill>
          <a:blip r:embed="rId2" cstate="print">
            <a:lum bright="30000"/>
          </a:blip>
          <a:stretch>
            <a:fillRect/>
          </a:stretch>
        </p:blipFill>
        <p:spPr>
          <a:xfrm>
            <a:off x="251521" y="6421194"/>
            <a:ext cx="288032" cy="274207"/>
          </a:xfrm>
          <a:prstGeom prst="rect">
            <a:avLst/>
          </a:prstGeom>
        </p:spPr>
      </p:pic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56243" y="6399990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942F461-4BD8-4A4D-AB97-A61D5F33624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grpSp>
        <p:nvGrpSpPr>
          <p:cNvPr id="2" name="그룹 69"/>
          <p:cNvGrpSpPr/>
          <p:nvPr userDrawn="1"/>
        </p:nvGrpSpPr>
        <p:grpSpPr>
          <a:xfrm>
            <a:off x="992" y="476672"/>
            <a:ext cx="9143008" cy="45719"/>
            <a:chOff x="2699792" y="3374410"/>
            <a:chExt cx="9143008" cy="45719"/>
          </a:xfrm>
        </p:grpSpPr>
        <p:cxnSp>
          <p:nvCxnSpPr>
            <p:cNvPr id="24" name="직선 연결선 23"/>
            <p:cNvCxnSpPr/>
            <p:nvPr/>
          </p:nvCxnSpPr>
          <p:spPr>
            <a:xfrm>
              <a:off x="2699792" y="3383119"/>
              <a:ext cx="9143008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직사각형 24"/>
            <p:cNvSpPr/>
            <p:nvPr/>
          </p:nvSpPr>
          <p:spPr>
            <a:xfrm>
              <a:off x="2699792" y="3374410"/>
              <a:ext cx="2338760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7" name="Text Box 31"/>
          <p:cNvSpPr txBox="1">
            <a:spLocks noChangeArrowheads="1"/>
          </p:cNvSpPr>
          <p:nvPr userDrawn="1"/>
        </p:nvSpPr>
        <p:spPr bwMode="auto">
          <a:xfrm>
            <a:off x="467544" y="174497"/>
            <a:ext cx="247184" cy="259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ts val="1300"/>
              </a:lnSpc>
            </a:pPr>
            <a:r>
              <a:rPr lang="en-US" altLang="ko-KR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 </a:t>
            </a:r>
            <a:endParaRPr lang="az-Latn-AZ" altLang="ko-KR" sz="1400" b="1" dirty="0" smtClean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28" name="Text Box 31"/>
          <p:cNvSpPr txBox="1">
            <a:spLocks noChangeArrowheads="1"/>
          </p:cNvSpPr>
          <p:nvPr userDrawn="1"/>
        </p:nvSpPr>
        <p:spPr bwMode="auto">
          <a:xfrm>
            <a:off x="471173" y="631079"/>
            <a:ext cx="8421307" cy="79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altLang="ko-KR" sz="2000" b="1" dirty="0" smtClean="0">
              <a:latin typeface="+mn-ea"/>
            </a:endParaRPr>
          </a:p>
          <a:p>
            <a:pPr>
              <a:lnSpc>
                <a:spcPct val="120000"/>
              </a:lnSpc>
            </a:pPr>
            <a:endParaRPr lang="en-US" altLang="ko-KR" sz="2000" b="1" dirty="0" smtClean="0">
              <a:latin typeface="+mn-ea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19" name="Text Box 31"/>
          <p:cNvSpPr txBox="1">
            <a:spLocks noChangeArrowheads="1"/>
          </p:cNvSpPr>
          <p:nvPr userDrawn="1"/>
        </p:nvSpPr>
        <p:spPr bwMode="auto">
          <a:xfrm>
            <a:off x="467544" y="6523809"/>
            <a:ext cx="1861407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800" dirty="0" smtClean="0">
                <a:solidFill>
                  <a:schemeClr val="bg1">
                    <a:lumMod val="50000"/>
                  </a:schemeClr>
                </a:solidFill>
                <a:latin typeface="굴림" pitchFamily="50" charset="-127"/>
                <a:ea typeface="굴림" pitchFamily="50" charset="-127"/>
              </a:rPr>
              <a:t>Copyright KIPA. All rights reserved.</a:t>
            </a:r>
            <a:endParaRPr lang="ko-KR" altLang="en-US" sz="800" dirty="0">
              <a:solidFill>
                <a:schemeClr val="bg1">
                  <a:lumMod val="50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양쪽 모서리가 둥근 사각형 19"/>
          <p:cNvSpPr/>
          <p:nvPr userDrawn="1"/>
        </p:nvSpPr>
        <p:spPr>
          <a:xfrm rot="16200000">
            <a:off x="8644435" y="6214743"/>
            <a:ext cx="171546" cy="827584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1" name="그림 20" descr="IP_CI_02.png"/>
          <p:cNvPicPr>
            <a:picLocks noChangeAspect="1"/>
          </p:cNvPicPr>
          <p:nvPr userDrawn="1"/>
        </p:nvPicPr>
        <p:blipFill>
          <a:blip r:embed="rId2" cstate="print">
            <a:lum bright="30000"/>
          </a:blip>
          <a:stretch>
            <a:fillRect/>
          </a:stretch>
        </p:blipFill>
        <p:spPr>
          <a:xfrm>
            <a:off x="251521" y="6421194"/>
            <a:ext cx="288032" cy="274207"/>
          </a:xfrm>
          <a:prstGeom prst="rect">
            <a:avLst/>
          </a:prstGeom>
        </p:spPr>
      </p:pic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56243" y="6399990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942F461-4BD8-4A4D-AB97-A61D5F33624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27" name="Text Box 31"/>
          <p:cNvSpPr txBox="1">
            <a:spLocks noChangeArrowheads="1"/>
          </p:cNvSpPr>
          <p:nvPr userDrawn="1"/>
        </p:nvSpPr>
        <p:spPr bwMode="auto">
          <a:xfrm>
            <a:off x="467544" y="174497"/>
            <a:ext cx="247184" cy="259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ts val="1300"/>
              </a:lnSpc>
            </a:pPr>
            <a:r>
              <a:rPr lang="en-US" altLang="ko-KR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 </a:t>
            </a:r>
            <a:endParaRPr lang="az-Latn-AZ" altLang="ko-KR" sz="1400" b="1" dirty="0" smtClean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28" name="Text Box 31"/>
          <p:cNvSpPr txBox="1">
            <a:spLocks noChangeArrowheads="1"/>
          </p:cNvSpPr>
          <p:nvPr userDrawn="1"/>
        </p:nvSpPr>
        <p:spPr bwMode="auto">
          <a:xfrm>
            <a:off x="471173" y="631079"/>
            <a:ext cx="8421307" cy="79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altLang="ko-KR" sz="2000" b="1" dirty="0" smtClean="0">
              <a:latin typeface="+mn-ea"/>
            </a:endParaRPr>
          </a:p>
          <a:p>
            <a:pPr>
              <a:lnSpc>
                <a:spcPct val="120000"/>
              </a:lnSpc>
            </a:pPr>
            <a:endParaRPr lang="en-US" altLang="ko-KR" sz="2000" b="1" dirty="0" smtClean="0">
              <a:latin typeface="+mn-ea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705B1-6BE9-4DF8-82A5-8094582977DF}" type="datetime1">
              <a:rPr lang="ko-KR" altLang="en-US" smtClean="0"/>
              <a:pPr/>
              <a:t>2015-07-08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2F461-4BD8-4A4D-AB97-A61D5F33624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0BA8E-B885-4E01-8481-7C763CECACDA}" type="datetime1">
              <a:rPr lang="ko-KR" altLang="en-US" smtClean="0"/>
              <a:pPr/>
              <a:t>2015-07-08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2F461-4BD8-4A4D-AB97-A61D5F33624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FCF9F-28D0-401E-BAA3-E4EBA6906957}" type="datetime1">
              <a:rPr lang="ko-KR" altLang="en-US" smtClean="0"/>
              <a:pPr/>
              <a:t>2015-07-08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2F461-4BD8-4A4D-AB97-A61D5F33624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F45FA-15E6-4B80-9193-017733572B75}" type="datetime1">
              <a:rPr lang="ko-KR" altLang="en-US" smtClean="0"/>
              <a:pPr/>
              <a:t>2015-07-08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2F461-4BD8-4A4D-AB97-A61D5F33624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8B8AF-A44A-4DE9-BCE8-CF8AF2B617D0}" type="datetime1">
              <a:rPr lang="ko-KR" altLang="en-US" smtClean="0"/>
              <a:pPr/>
              <a:t>2015-07-08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2F461-4BD8-4A4D-AB97-A61D5F33624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B3F4D-90B5-40FE-9B64-798CE9120A9A}" type="datetime1">
              <a:rPr lang="ko-KR" altLang="en-US" smtClean="0"/>
              <a:pPr/>
              <a:t>2015-07-08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2F461-4BD8-4A4D-AB97-A61D5F33624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98A9E-0830-4365-9BD5-CF6E549CB875}" type="datetime1">
              <a:rPr lang="ko-KR" altLang="en-US" smtClean="0"/>
              <a:pPr/>
              <a:t>2015-07-08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2F461-4BD8-4A4D-AB97-A61D5F33624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E18A8-1A44-4063-B86F-C07585EF8609}" type="datetime1">
              <a:rPr lang="ko-KR" altLang="en-US" smtClean="0"/>
              <a:pPr/>
              <a:t>2015-07-08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2F461-4BD8-4A4D-AB97-A61D5F33624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27D34-3157-40D1-A84E-28B330649309}" type="datetime1">
              <a:rPr lang="ko-KR" altLang="en-US" smtClean="0"/>
              <a:pPr/>
              <a:t>2015-07-08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2F461-4BD8-4A4D-AB97-A61D5F33624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8229600" cy="48574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56E533-63A0-4CB3-928A-15CDF78CC809}" type="datetime1">
              <a:rPr lang="ko-KR" altLang="en-US" smtClean="0"/>
              <a:pPr/>
              <a:t>2015-07-08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686872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1942F461-4BD8-4A4D-AB97-A61D5F33624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7" name="그림 6" descr="IP_CI_01.png"/>
          <p:cNvPicPr>
            <a:picLocks noChangeAspect="1"/>
          </p:cNvPicPr>
          <p:nvPr userDrawn="1"/>
        </p:nvPicPr>
        <p:blipFill>
          <a:blip r:embed="rId15" cstate="print">
            <a:lum bright="100000" contrast="-100000"/>
          </a:blip>
          <a:stretch>
            <a:fillRect/>
          </a:stretch>
        </p:blipFill>
        <p:spPr>
          <a:xfrm>
            <a:off x="467544" y="6381328"/>
            <a:ext cx="302895" cy="31242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hf hdr="0" ftr="0" dt="0"/>
  <p:txStyles>
    <p:titleStyle>
      <a:lvl1pPr algn="l" defTabSz="914400" rtl="0" eaLnBrk="1" latinLnBrk="1" hangingPunct="1">
        <a:spcBef>
          <a:spcPct val="0"/>
        </a:spcBef>
        <a:buNone/>
        <a:defRPr sz="3600" kern="1200">
          <a:solidFill>
            <a:schemeClr val="tx1"/>
          </a:solidFill>
          <a:latin typeface="HY견고딕" pitchFamily="18" charset="-127"/>
          <a:ea typeface="HY견고딕" pitchFamily="18" charset="-127"/>
          <a:cs typeface="+mj-cs"/>
        </a:defRPr>
      </a:lvl1pPr>
    </p:titleStyle>
    <p:bodyStyle>
      <a:lvl1pPr marL="514350" indent="-514350" algn="l" defTabSz="914400" rtl="0" eaLnBrk="1" latinLnBrk="1" hangingPunct="1">
        <a:lnSpc>
          <a:spcPts val="3000"/>
        </a:lnSpc>
        <a:spcBef>
          <a:spcPts val="600"/>
        </a:spcBef>
        <a:buFont typeface="+mj-lt"/>
        <a:buAutoNum type="arabicPeriod"/>
        <a:defRPr sz="3000" kern="1200">
          <a:solidFill>
            <a:schemeClr val="tx1"/>
          </a:solidFill>
          <a:latin typeface="HY견명조" pitchFamily="18" charset="-127"/>
          <a:ea typeface="HY견명조" pitchFamily="18" charset="-127"/>
          <a:cs typeface="+mn-cs"/>
        </a:defRPr>
      </a:lvl1pPr>
      <a:lvl2pPr marL="971550" indent="-514350" algn="l" defTabSz="914400" rtl="0" eaLnBrk="1" latinLnBrk="1" hangingPunct="1">
        <a:lnSpc>
          <a:spcPts val="3000"/>
        </a:lnSpc>
        <a:spcBef>
          <a:spcPts val="600"/>
        </a:spcBef>
        <a:buFont typeface="+mj-lt"/>
        <a:buAutoNum type="arabicParenR"/>
        <a:defRPr sz="2400" kern="1200">
          <a:solidFill>
            <a:schemeClr val="tx1"/>
          </a:solidFill>
          <a:latin typeface="HY견명조" pitchFamily="18" charset="-127"/>
          <a:ea typeface="HY견명조" pitchFamily="18" charset="-127"/>
          <a:cs typeface="+mn-cs"/>
        </a:defRPr>
      </a:lvl2pPr>
      <a:lvl3pPr marL="1371600" indent="-457200" algn="l" defTabSz="914400" rtl="0" eaLnBrk="1" latinLnBrk="1" hangingPunct="1">
        <a:lnSpc>
          <a:spcPts val="3000"/>
        </a:lnSpc>
        <a:spcBef>
          <a:spcPts val="600"/>
        </a:spcBef>
        <a:buFont typeface="+mj-ea"/>
        <a:buAutoNum type="circleNumDbPlain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ts val="3000"/>
        </a:lnSpc>
        <a:spcBef>
          <a:spcPts val="6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ts val="3000"/>
        </a:lnSpc>
        <a:spcBef>
          <a:spcPts val="6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1"/>
          <p:cNvSpPr>
            <a:spLocks noGrp="1"/>
          </p:cNvSpPr>
          <p:nvPr>
            <p:ph type="ctrTitle"/>
          </p:nvPr>
        </p:nvSpPr>
        <p:spPr>
          <a:xfrm>
            <a:off x="1547664" y="1988840"/>
            <a:ext cx="6048672" cy="1914581"/>
          </a:xfrm>
        </p:spPr>
        <p:txBody>
          <a:bodyPr>
            <a:noAutofit/>
          </a:bodyPr>
          <a:lstStyle/>
          <a:p>
            <a:pPr algn="ctr"/>
            <a:r>
              <a:rPr lang="ko-KR" altLang="en-US" sz="38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지식재산경영 간이진단</a:t>
            </a:r>
            <a:r>
              <a:rPr lang="en-US" altLang="ko-KR" sz="38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/>
            </a:r>
            <a:br>
              <a:rPr lang="en-US" altLang="ko-KR" sz="38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</a:br>
            <a:r>
              <a:rPr lang="ko-KR" altLang="en-US" sz="38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실시 안내 자료</a:t>
            </a:r>
            <a:endParaRPr lang="ko-KR" altLang="en-US" sz="3800" b="1" spc="-15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0" y="2276872"/>
            <a:ext cx="1691680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24744"/>
            <a:ext cx="2162175" cy="11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2F461-4BD8-4A4D-AB97-A61D5F33624D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grpSp>
        <p:nvGrpSpPr>
          <p:cNvPr id="3" name="그룹 2"/>
          <p:cNvGrpSpPr/>
          <p:nvPr/>
        </p:nvGrpSpPr>
        <p:grpSpPr>
          <a:xfrm>
            <a:off x="-9123" y="-70929"/>
            <a:ext cx="8901603" cy="1643804"/>
            <a:chOff x="-9123" y="-70929"/>
            <a:chExt cx="8901603" cy="1643804"/>
          </a:xfrm>
        </p:grpSpPr>
        <p:sp>
          <p:nvSpPr>
            <p:cNvPr id="4" name="TextBox 3"/>
            <p:cNvSpPr txBox="1"/>
            <p:nvPr/>
          </p:nvSpPr>
          <p:spPr>
            <a:xfrm>
              <a:off x="-9123" y="-70929"/>
              <a:ext cx="620683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400" b="1" dirty="0" smtClean="0">
                  <a:solidFill>
                    <a:schemeClr val="bg1">
                      <a:lumMod val="65000"/>
                    </a:schemeClr>
                  </a:solidFill>
                </a:rPr>
                <a:t>Ⅰ</a:t>
              </a:r>
              <a:endParaRPr lang="ko-KR" altLang="en-US" sz="3400" b="1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5" name="Text Box 31"/>
            <p:cNvSpPr txBox="1">
              <a:spLocks noChangeArrowheads="1"/>
            </p:cNvSpPr>
            <p:nvPr/>
          </p:nvSpPr>
          <p:spPr bwMode="auto">
            <a:xfrm>
              <a:off x="467544" y="174497"/>
              <a:ext cx="2347117" cy="2590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lnSpc>
                  <a:spcPts val="1300"/>
                </a:lnSpc>
              </a:pPr>
              <a:r>
                <a:rPr lang="ko-KR" altLang="en-US" sz="14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간이진단 실시 사이트 안내</a:t>
              </a:r>
              <a:endParaRPr lang="az-Latn-AZ" altLang="ko-KR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6" name="Text Box 31"/>
            <p:cNvSpPr txBox="1">
              <a:spLocks noChangeArrowheads="1"/>
            </p:cNvSpPr>
            <p:nvPr/>
          </p:nvSpPr>
          <p:spPr bwMode="auto">
            <a:xfrm>
              <a:off x="471173" y="631079"/>
              <a:ext cx="8421307" cy="941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2400" dirty="0" smtClean="0">
                  <a:solidFill>
                    <a:srgbClr val="FF0000"/>
                  </a:solidFill>
                </a:rPr>
                <a:t>①</a:t>
              </a:r>
              <a:r>
                <a:rPr lang="ko-KR" altLang="en-US" sz="2200" b="1" dirty="0" smtClean="0">
                  <a:solidFill>
                    <a:srgbClr val="FF0000"/>
                  </a:solidFill>
                  <a:latin typeface="+mn-ea"/>
                </a:rPr>
                <a:t>지식재산경영 간이진단 사이트</a:t>
              </a:r>
              <a:endParaRPr lang="en-US" altLang="ko-KR" sz="2200" b="1" dirty="0" smtClean="0">
                <a:solidFill>
                  <a:srgbClr val="FF0000"/>
                </a:solidFill>
                <a:latin typeface="+mn-ea"/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2200" b="1" dirty="0" smtClean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http://www.ipcert.or.kr</a:t>
              </a:r>
            </a:p>
          </p:txBody>
        </p:sp>
      </p:grp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700808"/>
            <a:ext cx="7632848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모서리가 둥근 사각형 설명선 10"/>
          <p:cNvSpPr/>
          <p:nvPr/>
        </p:nvSpPr>
        <p:spPr>
          <a:xfrm>
            <a:off x="6588224" y="980728"/>
            <a:ext cx="2088232" cy="576064"/>
          </a:xfrm>
          <a:prstGeom prst="wedgeRoundRectCallou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6660232" y="1115452"/>
            <a:ext cx="19639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ko-KR" altLang="en-US" dirty="0" smtClean="0"/>
              <a:t>① 기업등록 실시</a:t>
            </a:r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476672"/>
            <a:ext cx="5076056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2F461-4BD8-4A4D-AB97-A61D5F33624D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-9123" y="-70929"/>
            <a:ext cx="620683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400" b="1" dirty="0" smtClean="0">
                <a:solidFill>
                  <a:schemeClr val="bg1">
                    <a:lumMod val="65000"/>
                  </a:schemeClr>
                </a:solidFill>
              </a:rPr>
              <a:t>Ⅰ</a:t>
            </a:r>
            <a:endParaRPr lang="ko-KR" altLang="en-US" sz="3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" name="Text Box 31"/>
          <p:cNvSpPr txBox="1">
            <a:spLocks noChangeArrowheads="1"/>
          </p:cNvSpPr>
          <p:nvPr/>
        </p:nvSpPr>
        <p:spPr bwMode="auto">
          <a:xfrm>
            <a:off x="467544" y="174497"/>
            <a:ext cx="3369833" cy="259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ts val="1300"/>
              </a:lnSpc>
            </a:pPr>
            <a:r>
              <a:rPr lang="ko-KR" alt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간이진단 실시 기업등록 및 로그인 절차</a:t>
            </a:r>
            <a:endParaRPr lang="az-Latn-AZ" altLang="ko-KR" sz="1400" b="1" dirty="0" smtClean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708920"/>
            <a:ext cx="3150064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2555776" y="2636912"/>
            <a:ext cx="72008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아래로 구부러진 화살표 6"/>
          <p:cNvSpPr/>
          <p:nvPr/>
        </p:nvSpPr>
        <p:spPr>
          <a:xfrm rot="20158978">
            <a:off x="2271412" y="611028"/>
            <a:ext cx="4109831" cy="124607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9" name="모서리가 둥근 사각형 설명선 8"/>
          <p:cNvSpPr/>
          <p:nvPr/>
        </p:nvSpPr>
        <p:spPr>
          <a:xfrm>
            <a:off x="6588224" y="980728"/>
            <a:ext cx="2160240" cy="576064"/>
          </a:xfrm>
          <a:prstGeom prst="wedgeRoundRectCallou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6660232" y="1115452"/>
            <a:ext cx="22765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ko-KR" altLang="en-US" dirty="0" smtClean="0"/>
              <a:t>① 기업등록 </a:t>
            </a:r>
            <a:r>
              <a:rPr lang="ko-KR" altLang="en-US" dirty="0" err="1" smtClean="0"/>
              <a:t>실시후</a:t>
            </a:r>
            <a:endParaRPr lang="en-US" altLang="ko-KR" dirty="0" smtClean="0"/>
          </a:p>
        </p:txBody>
      </p:sp>
      <p:sp>
        <p:nvSpPr>
          <p:cNvPr id="11" name="직사각형 10"/>
          <p:cNvSpPr/>
          <p:nvPr/>
        </p:nvSpPr>
        <p:spPr>
          <a:xfrm>
            <a:off x="8172400" y="3356992"/>
            <a:ext cx="576064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3573016"/>
            <a:ext cx="5040560" cy="2922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모서리가 둥근 사각형 설명선 12"/>
          <p:cNvSpPr/>
          <p:nvPr/>
        </p:nvSpPr>
        <p:spPr>
          <a:xfrm>
            <a:off x="6012160" y="5085184"/>
            <a:ext cx="2160240" cy="576064"/>
          </a:xfrm>
          <a:prstGeom prst="wedgeRoundRectCallou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 latinLnBrk="0"/>
            <a:r>
              <a:rPr lang="ko-KR" altLang="en-US" dirty="0" smtClean="0">
                <a:solidFill>
                  <a:schemeClr val="tx1"/>
                </a:solidFill>
              </a:rPr>
              <a:t>② 로그인 진행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5" name="위로 구부러진 화살표 14"/>
          <p:cNvSpPr/>
          <p:nvPr/>
        </p:nvSpPr>
        <p:spPr>
          <a:xfrm rot="2061387">
            <a:off x="1867808" y="4056362"/>
            <a:ext cx="4472280" cy="149634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6" name="Text Box 31"/>
          <p:cNvSpPr txBox="1">
            <a:spLocks noChangeArrowheads="1"/>
          </p:cNvSpPr>
          <p:nvPr/>
        </p:nvSpPr>
        <p:spPr bwMode="auto">
          <a:xfrm>
            <a:off x="471173" y="631079"/>
            <a:ext cx="8421307" cy="978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2400" dirty="0" smtClean="0">
                <a:solidFill>
                  <a:srgbClr val="FF0000"/>
                </a:solidFill>
              </a:rPr>
              <a:t>② </a:t>
            </a:r>
            <a:r>
              <a:rPr lang="ko-KR" altLang="en-US" sz="2400" b="1" dirty="0" smtClean="0">
                <a:solidFill>
                  <a:srgbClr val="FF0000"/>
                </a:solidFill>
              </a:rPr>
              <a:t>기업등록 및</a:t>
            </a:r>
            <a:endParaRPr lang="en-US" altLang="ko-KR" sz="2400" b="1" dirty="0" smtClean="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ko-KR" sz="2400" b="1" dirty="0" smtClean="0">
                <a:solidFill>
                  <a:srgbClr val="FF0000"/>
                </a:solidFill>
                <a:latin typeface="+mn-ea"/>
              </a:rPr>
              <a:t>    </a:t>
            </a:r>
            <a:r>
              <a:rPr lang="ko-KR" altLang="en-US" sz="2400" b="1" dirty="0" smtClean="0">
                <a:solidFill>
                  <a:srgbClr val="FF0000"/>
                </a:solidFill>
                <a:latin typeface="+mn-ea"/>
              </a:rPr>
              <a:t>로그인 진행</a:t>
            </a:r>
            <a:endParaRPr lang="en-US" altLang="ko-KR" sz="2200" b="1" dirty="0" smtClean="0">
              <a:solidFill>
                <a:srgbClr val="FF0000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2F461-4BD8-4A4D-AB97-A61D5F33624D}" type="slidenum">
              <a:rPr lang="ko-KR" altLang="en-US" smtClean="0"/>
              <a:pPr/>
              <a:t>4</a:t>
            </a:fld>
            <a:endParaRPr lang="ko-KR" altLang="en-US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628800"/>
            <a:ext cx="6404397" cy="3995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31"/>
          <p:cNvSpPr txBox="1">
            <a:spLocks noChangeArrowheads="1"/>
          </p:cNvSpPr>
          <p:nvPr/>
        </p:nvSpPr>
        <p:spPr bwMode="auto">
          <a:xfrm>
            <a:off x="471173" y="631079"/>
            <a:ext cx="8421307" cy="491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2400" dirty="0" smtClean="0">
                <a:solidFill>
                  <a:srgbClr val="FF0000"/>
                </a:solidFill>
              </a:rPr>
              <a:t>③ 자가진단 기업정보 입력</a:t>
            </a:r>
            <a:endParaRPr lang="en-US" altLang="ko-KR" sz="2200" b="1" dirty="0" smtClean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283968" y="1844824"/>
            <a:ext cx="72008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699792" y="2780928"/>
            <a:ext cx="72008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사각형 설명선 7"/>
          <p:cNvSpPr/>
          <p:nvPr/>
        </p:nvSpPr>
        <p:spPr>
          <a:xfrm rot="10800000">
            <a:off x="3707904" y="5733256"/>
            <a:ext cx="1368152" cy="720080"/>
          </a:xfrm>
          <a:prstGeom prst="wedgeRoundRectCallou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-9123" y="-70929"/>
            <a:ext cx="620683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400" b="1" dirty="0" smtClean="0">
                <a:solidFill>
                  <a:schemeClr val="bg1">
                    <a:lumMod val="65000"/>
                  </a:schemeClr>
                </a:solidFill>
              </a:rPr>
              <a:t>Ⅰ</a:t>
            </a:r>
            <a:endParaRPr lang="ko-KR" altLang="en-US" sz="3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" name="Text Box 31"/>
          <p:cNvSpPr txBox="1">
            <a:spLocks noChangeArrowheads="1"/>
          </p:cNvSpPr>
          <p:nvPr/>
        </p:nvSpPr>
        <p:spPr bwMode="auto">
          <a:xfrm>
            <a:off x="467544" y="174497"/>
            <a:ext cx="3549370" cy="259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ts val="1300"/>
              </a:lnSpc>
            </a:pPr>
            <a:r>
              <a:rPr lang="ko-KR" alt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자가진단 기업정보 입력 및 자가진단 실시</a:t>
            </a:r>
            <a:endParaRPr lang="az-Latn-AZ" altLang="ko-KR" sz="1400" b="1" dirty="0" smtClean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79912" y="5805264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자가진단</a:t>
            </a:r>
            <a:endParaRPr lang="en-US" altLang="ko-KR" dirty="0" smtClean="0"/>
          </a:p>
          <a:p>
            <a:r>
              <a:rPr lang="ko-KR" altLang="en-US" dirty="0" smtClean="0"/>
              <a:t>실시</a:t>
            </a:r>
            <a:endParaRPr lang="ko-KR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2F461-4BD8-4A4D-AB97-A61D5F33624D}" type="slidenum">
              <a:rPr lang="ko-KR" altLang="en-US" smtClean="0"/>
              <a:pPr/>
              <a:t>5</a:t>
            </a:fld>
            <a:endParaRPr lang="ko-KR" alt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556792"/>
            <a:ext cx="6624736" cy="4747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31"/>
          <p:cNvSpPr txBox="1">
            <a:spLocks noChangeArrowheads="1"/>
          </p:cNvSpPr>
          <p:nvPr/>
        </p:nvSpPr>
        <p:spPr bwMode="auto">
          <a:xfrm>
            <a:off x="471173" y="631079"/>
            <a:ext cx="8421307" cy="491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2400" dirty="0" smtClean="0">
                <a:solidFill>
                  <a:srgbClr val="FF0000"/>
                </a:solidFill>
              </a:rPr>
              <a:t>④ 자가진단 답변실시</a:t>
            </a:r>
            <a:r>
              <a:rPr lang="en-US" altLang="ko-KR" sz="2400" dirty="0" smtClean="0">
                <a:solidFill>
                  <a:srgbClr val="FF0000"/>
                </a:solidFill>
              </a:rPr>
              <a:t>(</a:t>
            </a:r>
            <a:r>
              <a:rPr lang="ko-KR" altLang="en-US" sz="2400" dirty="0" smtClean="0">
                <a:solidFill>
                  <a:srgbClr val="FF0000"/>
                </a:solidFill>
              </a:rPr>
              <a:t>항목별</a:t>
            </a:r>
            <a:r>
              <a:rPr lang="en-US" altLang="ko-KR" sz="2400" dirty="0" smtClean="0">
                <a:solidFill>
                  <a:srgbClr val="FF0000"/>
                </a:solidFill>
              </a:rPr>
              <a:t>)</a:t>
            </a:r>
            <a:endParaRPr lang="en-US" altLang="ko-KR" sz="2200" b="1" dirty="0" smtClean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9123" y="-70929"/>
            <a:ext cx="620683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400" b="1" dirty="0" smtClean="0">
                <a:solidFill>
                  <a:schemeClr val="bg1">
                    <a:lumMod val="65000"/>
                  </a:schemeClr>
                </a:solidFill>
              </a:rPr>
              <a:t>Ⅰ</a:t>
            </a:r>
            <a:endParaRPr lang="ko-KR" altLang="en-US" sz="3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Text Box 31"/>
          <p:cNvSpPr txBox="1">
            <a:spLocks noChangeArrowheads="1"/>
          </p:cNvSpPr>
          <p:nvPr/>
        </p:nvSpPr>
        <p:spPr bwMode="auto">
          <a:xfrm>
            <a:off x="467544" y="174497"/>
            <a:ext cx="1324402" cy="259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ts val="1300"/>
              </a:lnSpc>
            </a:pPr>
            <a:r>
              <a:rPr lang="ko-KR" alt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자가진단 실시</a:t>
            </a:r>
            <a:endParaRPr lang="az-Latn-AZ" altLang="ko-KR" sz="1400" b="1" dirty="0" smtClean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699792" y="1556792"/>
            <a:ext cx="4968552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2F461-4BD8-4A4D-AB97-A61D5F33624D}" type="slidenum">
              <a:rPr lang="ko-KR" altLang="en-US" smtClean="0"/>
              <a:pPr/>
              <a:t>6</a:t>
            </a:fld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-9123" y="-70929"/>
            <a:ext cx="620683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400" b="1" dirty="0" smtClean="0">
                <a:solidFill>
                  <a:schemeClr val="bg1">
                    <a:lumMod val="65000"/>
                  </a:schemeClr>
                </a:solidFill>
              </a:rPr>
              <a:t>Ⅰ</a:t>
            </a:r>
            <a:endParaRPr lang="ko-KR" altLang="en-US" sz="3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" name="Text Box 31"/>
          <p:cNvSpPr txBox="1">
            <a:spLocks noChangeArrowheads="1"/>
          </p:cNvSpPr>
          <p:nvPr/>
        </p:nvSpPr>
        <p:spPr bwMode="auto">
          <a:xfrm>
            <a:off x="467544" y="174497"/>
            <a:ext cx="1324402" cy="259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ts val="1300"/>
              </a:lnSpc>
            </a:pPr>
            <a:r>
              <a:rPr lang="ko-KR" alt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자가진단 실시</a:t>
            </a:r>
            <a:endParaRPr lang="az-Latn-AZ" altLang="ko-KR" sz="1400" b="1" dirty="0" smtClean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764704"/>
            <a:ext cx="8316416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6660232" y="5949280"/>
            <a:ext cx="1440160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2F461-4BD8-4A4D-AB97-A61D5F33624D}" type="slidenum">
              <a:rPr lang="ko-KR" altLang="en-US" smtClean="0"/>
              <a:pPr/>
              <a:t>7</a:t>
            </a:fld>
            <a:endParaRPr lang="ko-KR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764704"/>
            <a:ext cx="8100392" cy="5848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-9123" y="-70929"/>
            <a:ext cx="620683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400" b="1" dirty="0" smtClean="0">
                <a:solidFill>
                  <a:schemeClr val="bg1">
                    <a:lumMod val="65000"/>
                  </a:schemeClr>
                </a:solidFill>
              </a:rPr>
              <a:t>Ⅰ</a:t>
            </a:r>
            <a:endParaRPr lang="ko-KR" altLang="en-US" sz="3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" name="Text Box 31"/>
          <p:cNvSpPr txBox="1">
            <a:spLocks noChangeArrowheads="1"/>
          </p:cNvSpPr>
          <p:nvPr/>
        </p:nvSpPr>
        <p:spPr bwMode="auto">
          <a:xfrm>
            <a:off x="467544" y="174497"/>
            <a:ext cx="1683474" cy="259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ts val="1300"/>
              </a:lnSpc>
            </a:pPr>
            <a:r>
              <a:rPr lang="ko-KR" alt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자가진단 </a:t>
            </a:r>
            <a:r>
              <a:rPr lang="ko-KR" alt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결과보</a:t>
            </a:r>
            <a:r>
              <a:rPr lang="ko-KR" alt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기</a:t>
            </a:r>
            <a:endParaRPr lang="az-Latn-AZ" altLang="ko-KR" sz="1400" b="1" dirty="0" smtClean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>
            <a:off x="0" y="2276872"/>
            <a:ext cx="1979712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그림 4" descr="IP_CI_02.png"/>
          <p:cNvPicPr>
            <a:picLocks noChangeAspect="1"/>
          </p:cNvPicPr>
          <p:nvPr/>
        </p:nvPicPr>
        <p:blipFill>
          <a:blip r:embed="rId2" cstate="print">
            <a:lum bright="80000"/>
          </a:blip>
          <a:stretch>
            <a:fillRect/>
          </a:stretch>
        </p:blipFill>
        <p:spPr>
          <a:xfrm>
            <a:off x="4572000" y="2132856"/>
            <a:ext cx="4320479" cy="41131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7544" y="1340768"/>
            <a:ext cx="3384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 pitchFamily="34" charset="0"/>
                <a:cs typeface="Verdana" pitchFamily="34" charset="0"/>
              </a:rPr>
              <a:t>감사합니다</a:t>
            </a:r>
            <a:r>
              <a:rPr lang="en-US" altLang="ko-KR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 pitchFamily="34" charset="0"/>
                <a:cs typeface="Verdana" pitchFamily="34" charset="0"/>
              </a:rPr>
              <a:t>.</a:t>
            </a:r>
            <a:endParaRPr lang="ko-KR" altLang="en-US" sz="4800" b="1" dirty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2939</TotalTime>
  <Words>74</Words>
  <Application>Microsoft Office PowerPoint</Application>
  <PresentationFormat>화면 슬라이드 쇼(4:3)</PresentationFormat>
  <Paragraphs>33</Paragraphs>
  <Slides>8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Office 테마</vt:lpstr>
      <vt:lpstr>지식재산경영 간이진단 실시 안내 자료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김종철</dc:creator>
  <cp:lastModifiedBy>설경범</cp:lastModifiedBy>
  <cp:revision>220</cp:revision>
  <dcterms:created xsi:type="dcterms:W3CDTF">2013-02-22T00:50:39Z</dcterms:created>
  <dcterms:modified xsi:type="dcterms:W3CDTF">2015-07-08T05:01:37Z</dcterms:modified>
</cp:coreProperties>
</file>